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74" r:id="rId3"/>
    <p:sldId id="261" r:id="rId4"/>
    <p:sldId id="275" r:id="rId5"/>
    <p:sldId id="258" r:id="rId6"/>
    <p:sldId id="263" r:id="rId7"/>
    <p:sldId id="271" r:id="rId8"/>
    <p:sldId id="272" r:id="rId9"/>
    <p:sldId id="273" r:id="rId10"/>
    <p:sldId id="269" r:id="rId11"/>
    <p:sldId id="270"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00"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de ondertitelstijl van het model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93580D54-E8D4-4224-8699-D8F82C30F1E1}" type="datetimeFigureOut">
              <a:rPr lang="nl-NL" smtClean="0"/>
              <a:pPr/>
              <a:t>5-3-2018</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solidFill>
                <a:srgbClr val="7030A0">
                  <a:tint val="20000"/>
                </a:srgbClr>
              </a:solidFill>
            </a:endParaRPr>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D317621C-E867-4D19-958B-D42215D81D82}" type="slidenum">
              <a:rPr lang="nl-NL" smtClean="0"/>
              <a:pPr/>
              <a:t>‹nr.›</a:t>
            </a:fld>
            <a:endParaRPr lang="nl-NL"/>
          </a:p>
        </p:txBody>
      </p:sp>
    </p:spTree>
    <p:extLst>
      <p:ext uri="{BB962C8B-B14F-4D97-AF65-F5344CB8AC3E}">
        <p14:creationId xmlns:p14="http://schemas.microsoft.com/office/powerpoint/2010/main" val="206642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5" name="Tijdelijke aanduiding voor voettekst 4"/>
          <p:cNvSpPr>
            <a:spLocks noGrp="1"/>
          </p:cNvSpPr>
          <p:nvPr>
            <p:ph type="ftr" sz="quarter" idx="11"/>
          </p:nvPr>
        </p:nvSpPr>
        <p:spPr/>
        <p:txBody>
          <a:bodyPr/>
          <a:lstStyle>
            <a:extLst/>
          </a:lstStyle>
          <a:p>
            <a:endParaRPr lang="nl-NL">
              <a:solidFill>
                <a:prstClr val="black"/>
              </a:solidFill>
            </a:endParaRPr>
          </a:p>
        </p:txBody>
      </p:sp>
      <p:sp>
        <p:nvSpPr>
          <p:cNvPr id="6" name="Tijdelijke aanduiding voor dianummer 5"/>
          <p:cNvSpPr>
            <a:spLocks noGrp="1"/>
          </p:cNvSpPr>
          <p:nvPr>
            <p:ph type="sldNum" sz="quarter" idx="12"/>
          </p:nvPr>
        </p:nvSpPr>
        <p:spPr/>
        <p:txBody>
          <a:bodyPr/>
          <a:lstStyle>
            <a:extLst/>
          </a:lstStyle>
          <a:p>
            <a:fld id="{D317621C-E867-4D19-958B-D42215D81D82}" type="slidenum">
              <a:rPr lang="nl-NL" smtClean="0">
                <a:solidFill>
                  <a:prstClr val="black"/>
                </a:solidFill>
              </a:rPr>
              <a:pPr/>
              <a:t>‹nr.›</a:t>
            </a:fld>
            <a:endParaRPr lang="nl-NL">
              <a:solidFill>
                <a:prstClr val="black"/>
              </a:solidFill>
            </a:endParaRPr>
          </a:p>
        </p:txBody>
      </p:sp>
    </p:spTree>
    <p:extLst>
      <p:ext uri="{BB962C8B-B14F-4D97-AF65-F5344CB8AC3E}">
        <p14:creationId xmlns:p14="http://schemas.microsoft.com/office/powerpoint/2010/main" val="222119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5" name="Tijdelijke aanduiding voor voettekst 4"/>
          <p:cNvSpPr>
            <a:spLocks noGrp="1"/>
          </p:cNvSpPr>
          <p:nvPr>
            <p:ph type="ftr" sz="quarter" idx="11"/>
          </p:nvPr>
        </p:nvSpPr>
        <p:spPr/>
        <p:txBody>
          <a:bodyPr/>
          <a:lstStyle>
            <a:extLst/>
          </a:lstStyle>
          <a:p>
            <a:endParaRPr lang="nl-NL">
              <a:solidFill>
                <a:prstClr val="black"/>
              </a:solidFill>
            </a:endParaRPr>
          </a:p>
        </p:txBody>
      </p:sp>
      <p:sp>
        <p:nvSpPr>
          <p:cNvPr id="6" name="Tijdelijke aanduiding voor dianummer 5"/>
          <p:cNvSpPr>
            <a:spLocks noGrp="1"/>
          </p:cNvSpPr>
          <p:nvPr>
            <p:ph type="sldNum" sz="quarter" idx="12"/>
          </p:nvPr>
        </p:nvSpPr>
        <p:spPr/>
        <p:txBody>
          <a:bodyPr/>
          <a:lstStyle>
            <a:extLst/>
          </a:lstStyle>
          <a:p>
            <a:fld id="{D317621C-E867-4D19-958B-D42215D81D82}" type="slidenum">
              <a:rPr lang="nl-NL" smtClean="0">
                <a:solidFill>
                  <a:prstClr val="black"/>
                </a:solidFill>
              </a:rPr>
              <a:pPr/>
              <a:t>‹nr.›</a:t>
            </a:fld>
            <a:endParaRPr lang="nl-NL">
              <a:solidFill>
                <a:prstClr val="black"/>
              </a:solidFill>
            </a:endParaRPr>
          </a:p>
        </p:txBody>
      </p:sp>
    </p:spTree>
    <p:extLst>
      <p:ext uri="{BB962C8B-B14F-4D97-AF65-F5344CB8AC3E}">
        <p14:creationId xmlns:p14="http://schemas.microsoft.com/office/powerpoint/2010/main" val="240937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5" name="Tijdelijke aanduiding voor voettekst 4"/>
          <p:cNvSpPr>
            <a:spLocks noGrp="1"/>
          </p:cNvSpPr>
          <p:nvPr>
            <p:ph type="ftr" sz="quarter" idx="11"/>
          </p:nvPr>
        </p:nvSpPr>
        <p:spPr/>
        <p:txBody>
          <a:bodyPr/>
          <a:lstStyle>
            <a:extLst/>
          </a:lstStyle>
          <a:p>
            <a:endParaRPr lang="nl-NL">
              <a:solidFill>
                <a:prstClr val="black"/>
              </a:solidFill>
            </a:endParaRPr>
          </a:p>
        </p:txBody>
      </p:sp>
      <p:sp>
        <p:nvSpPr>
          <p:cNvPr id="6" name="Tijdelijke aanduiding voor dianummer 5"/>
          <p:cNvSpPr>
            <a:spLocks noGrp="1"/>
          </p:cNvSpPr>
          <p:nvPr>
            <p:ph type="sldNum" sz="quarter" idx="12"/>
          </p:nvPr>
        </p:nvSpPr>
        <p:spPr/>
        <p:txBody>
          <a:bodyPr/>
          <a:lstStyle>
            <a:extLst/>
          </a:lstStyle>
          <a:p>
            <a:fld id="{D317621C-E867-4D19-958B-D42215D81D82}" type="slidenum">
              <a:rPr lang="nl-NL" smtClean="0">
                <a:solidFill>
                  <a:prstClr val="black"/>
                </a:solidFill>
              </a:rPr>
              <a:pPr/>
              <a:t>‹nr.›</a:t>
            </a:fld>
            <a:endParaRPr lang="nl-NL">
              <a:solidFill>
                <a:prstClr val="black"/>
              </a:solidFill>
            </a:endParaRPr>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extLst>
      <p:ext uri="{BB962C8B-B14F-4D97-AF65-F5344CB8AC3E}">
        <p14:creationId xmlns:p14="http://schemas.microsoft.com/office/powerpoint/2010/main" val="61309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93580D54-E8D4-4224-8699-D8F82C30F1E1}" type="datetimeFigureOut">
              <a:rPr lang="nl-NL" smtClean="0">
                <a:solidFill>
                  <a:prstClr val="white"/>
                </a:solidFill>
              </a:rPr>
              <a:pPr/>
              <a:t>5-3-2018</a:t>
            </a:fld>
            <a:endParaRPr lang="nl-NL">
              <a:solidFill>
                <a:prstClr val="white"/>
              </a:solidFill>
            </a:endParaRPr>
          </a:p>
        </p:txBody>
      </p:sp>
      <p:sp>
        <p:nvSpPr>
          <p:cNvPr id="5" name="Tijdelijke aanduiding voor voettekst 4"/>
          <p:cNvSpPr>
            <a:spLocks noGrp="1"/>
          </p:cNvSpPr>
          <p:nvPr>
            <p:ph type="ftr" sz="quarter" idx="11"/>
          </p:nvPr>
        </p:nvSpPr>
        <p:spPr/>
        <p:txBody>
          <a:bodyPr/>
          <a:lstStyle>
            <a:extLst/>
          </a:lstStyle>
          <a:p>
            <a:endParaRPr lang="nl-NL">
              <a:solidFill>
                <a:prstClr val="white"/>
              </a:solidFill>
            </a:endParaRPr>
          </a:p>
        </p:txBody>
      </p:sp>
      <p:sp>
        <p:nvSpPr>
          <p:cNvPr id="6" name="Tijdelijke aanduiding voor dianummer 5"/>
          <p:cNvSpPr>
            <a:spLocks noGrp="1"/>
          </p:cNvSpPr>
          <p:nvPr>
            <p:ph type="sldNum" sz="quarter" idx="12"/>
          </p:nvPr>
        </p:nvSpPr>
        <p:spPr/>
        <p:txBody>
          <a:bodyPr/>
          <a:lstStyle>
            <a:extLst/>
          </a:lstStyle>
          <a:p>
            <a:fld id="{D317621C-E867-4D19-958B-D42215D81D82}" type="slidenum">
              <a:rPr lang="nl-NL" smtClean="0">
                <a:solidFill>
                  <a:prstClr val="white"/>
                </a:solidFill>
              </a:rPr>
              <a:pPr/>
              <a:t>‹nr.›</a:t>
            </a:fld>
            <a:endParaRPr lang="nl-NL">
              <a:solidFill>
                <a:prstClr val="white"/>
              </a:solidFill>
            </a:endParaRPr>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21896748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93580D54-E8D4-4224-8699-D8F82C30F1E1}" type="datetimeFigureOut">
              <a:rPr lang="nl-NL" smtClean="0">
                <a:solidFill>
                  <a:prstClr val="white"/>
                </a:solidFill>
              </a:rPr>
              <a:pPr/>
              <a:t>5-3-2018</a:t>
            </a:fld>
            <a:endParaRPr lang="nl-NL">
              <a:solidFill>
                <a:prstClr val="white"/>
              </a:solidFill>
            </a:endParaRPr>
          </a:p>
        </p:txBody>
      </p:sp>
      <p:sp>
        <p:nvSpPr>
          <p:cNvPr id="6" name="Tijdelijke aanduiding voor voettekst 5"/>
          <p:cNvSpPr>
            <a:spLocks noGrp="1"/>
          </p:cNvSpPr>
          <p:nvPr>
            <p:ph type="ftr" sz="quarter" idx="11"/>
          </p:nvPr>
        </p:nvSpPr>
        <p:spPr/>
        <p:txBody>
          <a:bodyPr/>
          <a:lstStyle>
            <a:extLst/>
          </a:lstStyle>
          <a:p>
            <a:endParaRPr lang="nl-NL">
              <a:solidFill>
                <a:prstClr val="white"/>
              </a:solidFill>
            </a:endParaRPr>
          </a:p>
        </p:txBody>
      </p:sp>
      <p:sp>
        <p:nvSpPr>
          <p:cNvPr id="7" name="Tijdelijke aanduiding voor dianummer 6"/>
          <p:cNvSpPr>
            <a:spLocks noGrp="1"/>
          </p:cNvSpPr>
          <p:nvPr>
            <p:ph type="sldNum" sz="quarter" idx="12"/>
          </p:nvPr>
        </p:nvSpPr>
        <p:spPr/>
        <p:txBody>
          <a:bodyPr/>
          <a:lstStyle>
            <a:extLst/>
          </a:lstStyle>
          <a:p>
            <a:fld id="{D317621C-E867-4D19-958B-D42215D81D82}" type="slidenum">
              <a:rPr lang="nl-NL" smtClean="0">
                <a:solidFill>
                  <a:prstClr val="white"/>
                </a:solidFill>
              </a:rPr>
              <a:pPr/>
              <a:t>‹nr.›</a:t>
            </a:fld>
            <a:endParaRPr lang="nl-NL">
              <a:solidFill>
                <a:prstClr val="white"/>
              </a:solidFill>
            </a:endParaRPr>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extLst>
      <p:ext uri="{BB962C8B-B14F-4D97-AF65-F5344CB8AC3E}">
        <p14:creationId xmlns:p14="http://schemas.microsoft.com/office/powerpoint/2010/main" val="130665773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8" name="Tijdelijke aanduiding voor voettekst 7"/>
          <p:cNvSpPr>
            <a:spLocks noGrp="1"/>
          </p:cNvSpPr>
          <p:nvPr>
            <p:ph type="ftr" sz="quarter" idx="11"/>
          </p:nvPr>
        </p:nvSpPr>
        <p:spPr/>
        <p:txBody>
          <a:bodyPr/>
          <a:lstStyle>
            <a:extLst/>
          </a:lstStyle>
          <a:p>
            <a:endParaRPr lang="nl-NL">
              <a:solidFill>
                <a:prstClr val="black"/>
              </a:solidFill>
            </a:endParaRPr>
          </a:p>
        </p:txBody>
      </p:sp>
      <p:sp>
        <p:nvSpPr>
          <p:cNvPr id="9" name="Tijdelijke aanduiding voor dianummer 8"/>
          <p:cNvSpPr>
            <a:spLocks noGrp="1"/>
          </p:cNvSpPr>
          <p:nvPr>
            <p:ph type="sldNum" sz="quarter" idx="12"/>
          </p:nvPr>
        </p:nvSpPr>
        <p:spPr/>
        <p:txBody>
          <a:bodyPr/>
          <a:lstStyle>
            <a:extLst/>
          </a:lstStyle>
          <a:p>
            <a:fld id="{D317621C-E867-4D19-958B-D42215D81D82}" type="slidenum">
              <a:rPr lang="nl-NL" smtClean="0">
                <a:solidFill>
                  <a:prstClr val="black"/>
                </a:solidFill>
              </a:rPr>
              <a:pPr/>
              <a:t>‹nr.›</a:t>
            </a:fld>
            <a:endParaRPr lang="nl-NL">
              <a:solidFill>
                <a:prstClr val="black"/>
              </a:solidFill>
            </a:endParaRPr>
          </a:p>
        </p:txBody>
      </p:sp>
    </p:spTree>
    <p:extLst>
      <p:ext uri="{BB962C8B-B14F-4D97-AF65-F5344CB8AC3E}">
        <p14:creationId xmlns:p14="http://schemas.microsoft.com/office/powerpoint/2010/main" val="173385418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93580D54-E8D4-4224-8699-D8F82C30F1E1}" type="datetimeFigureOut">
              <a:rPr lang="nl-NL" smtClean="0">
                <a:solidFill>
                  <a:prstClr val="white"/>
                </a:solidFill>
              </a:rPr>
              <a:pPr/>
              <a:t>5-3-2018</a:t>
            </a:fld>
            <a:endParaRPr lang="nl-NL">
              <a:solidFill>
                <a:prstClr val="white"/>
              </a:solidFill>
            </a:endParaRPr>
          </a:p>
        </p:txBody>
      </p:sp>
      <p:sp>
        <p:nvSpPr>
          <p:cNvPr id="4" name="Tijdelijke aanduiding voor voettekst 3"/>
          <p:cNvSpPr>
            <a:spLocks noGrp="1"/>
          </p:cNvSpPr>
          <p:nvPr>
            <p:ph type="ftr" sz="quarter" idx="11"/>
          </p:nvPr>
        </p:nvSpPr>
        <p:spPr/>
        <p:txBody>
          <a:bodyPr/>
          <a:lstStyle>
            <a:extLst/>
          </a:lstStyle>
          <a:p>
            <a:endParaRPr lang="nl-NL">
              <a:solidFill>
                <a:prstClr val="white"/>
              </a:solidFill>
            </a:endParaRPr>
          </a:p>
        </p:txBody>
      </p:sp>
      <p:sp>
        <p:nvSpPr>
          <p:cNvPr id="5" name="Tijdelijke aanduiding voor dianummer 4"/>
          <p:cNvSpPr>
            <a:spLocks noGrp="1"/>
          </p:cNvSpPr>
          <p:nvPr>
            <p:ph type="sldNum" sz="quarter" idx="12"/>
          </p:nvPr>
        </p:nvSpPr>
        <p:spPr/>
        <p:txBody>
          <a:bodyPr/>
          <a:lstStyle>
            <a:extLst/>
          </a:lstStyle>
          <a:p>
            <a:fld id="{D317621C-E867-4D19-958B-D42215D81D82}" type="slidenum">
              <a:rPr lang="nl-NL" smtClean="0">
                <a:solidFill>
                  <a:prstClr val="white"/>
                </a:solidFill>
              </a:rPr>
              <a:pPr/>
              <a:t>‹nr.›</a:t>
            </a:fld>
            <a:endParaRPr lang="nl-NL">
              <a:solidFill>
                <a:prstClr val="white"/>
              </a:solidFill>
            </a:endParaRPr>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extLst>
      <p:ext uri="{BB962C8B-B14F-4D97-AF65-F5344CB8AC3E}">
        <p14:creationId xmlns:p14="http://schemas.microsoft.com/office/powerpoint/2010/main" val="25095424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3" name="Tijdelijke aanduiding voor voettekst 2"/>
          <p:cNvSpPr>
            <a:spLocks noGrp="1"/>
          </p:cNvSpPr>
          <p:nvPr>
            <p:ph type="ftr" sz="quarter" idx="11"/>
          </p:nvPr>
        </p:nvSpPr>
        <p:spPr/>
        <p:txBody>
          <a:bodyPr/>
          <a:lstStyle>
            <a:extLst/>
          </a:lstStyle>
          <a:p>
            <a:endParaRPr lang="nl-NL">
              <a:solidFill>
                <a:prstClr val="black"/>
              </a:solidFill>
            </a:endParaRPr>
          </a:p>
        </p:txBody>
      </p:sp>
      <p:sp>
        <p:nvSpPr>
          <p:cNvPr id="4" name="Tijdelijke aanduiding voor dianummer 3"/>
          <p:cNvSpPr>
            <a:spLocks noGrp="1"/>
          </p:cNvSpPr>
          <p:nvPr>
            <p:ph type="sldNum" sz="quarter" idx="12"/>
          </p:nvPr>
        </p:nvSpPr>
        <p:spPr/>
        <p:txBody>
          <a:bodyPr/>
          <a:lstStyle>
            <a:extLst/>
          </a:lstStyle>
          <a:p>
            <a:fld id="{D317621C-E867-4D19-958B-D42215D81D82}" type="slidenum">
              <a:rPr lang="nl-NL" smtClean="0">
                <a:solidFill>
                  <a:prstClr val="black"/>
                </a:solidFill>
              </a:rPr>
              <a:pPr/>
              <a:t>‹nr.›</a:t>
            </a:fld>
            <a:endParaRPr lang="nl-NL">
              <a:solidFill>
                <a:prstClr val="black"/>
              </a:solidFill>
            </a:endParaRPr>
          </a:p>
        </p:txBody>
      </p:sp>
    </p:spTree>
    <p:extLst>
      <p:ext uri="{BB962C8B-B14F-4D97-AF65-F5344CB8AC3E}">
        <p14:creationId xmlns:p14="http://schemas.microsoft.com/office/powerpoint/2010/main" val="383147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6" name="Tijdelijke aanduiding voor voettekst 5"/>
          <p:cNvSpPr>
            <a:spLocks noGrp="1"/>
          </p:cNvSpPr>
          <p:nvPr>
            <p:ph type="ftr" sz="quarter" idx="11"/>
          </p:nvPr>
        </p:nvSpPr>
        <p:spPr/>
        <p:txBody>
          <a:bodyPr/>
          <a:lstStyle>
            <a:extLst/>
          </a:lstStyle>
          <a:p>
            <a:endParaRPr lang="nl-NL">
              <a:solidFill>
                <a:prstClr val="black"/>
              </a:solidFill>
            </a:endParaRPr>
          </a:p>
        </p:txBody>
      </p:sp>
      <p:sp>
        <p:nvSpPr>
          <p:cNvPr id="7" name="Tijdelijke aanduiding voor dianummer 6"/>
          <p:cNvSpPr>
            <a:spLocks noGrp="1"/>
          </p:cNvSpPr>
          <p:nvPr>
            <p:ph type="sldNum" sz="quarter" idx="12"/>
          </p:nvPr>
        </p:nvSpPr>
        <p:spPr/>
        <p:txBody>
          <a:bodyPr/>
          <a:lstStyle>
            <a:extLst/>
          </a:lstStyle>
          <a:p>
            <a:fld id="{D317621C-E867-4D19-958B-D42215D81D82}" type="slidenum">
              <a:rPr lang="nl-NL" smtClean="0">
                <a:solidFill>
                  <a:prstClr val="black"/>
                </a:solidFill>
              </a:rPr>
              <a:pPr/>
              <a:t>‹nr.›</a:t>
            </a:fld>
            <a:endParaRPr lang="nl-NL">
              <a:solidFill>
                <a:prstClr val="black"/>
              </a:solidFill>
            </a:endParaRPr>
          </a:p>
        </p:txBody>
      </p:sp>
    </p:spTree>
    <p:extLst>
      <p:ext uri="{BB962C8B-B14F-4D97-AF65-F5344CB8AC3E}">
        <p14:creationId xmlns:p14="http://schemas.microsoft.com/office/powerpoint/2010/main" val="320557129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93580D54-E8D4-4224-8699-D8F82C30F1E1}" type="datetimeFigureOut">
              <a:rPr lang="nl-NL" smtClean="0">
                <a:solidFill>
                  <a:prstClr val="white"/>
                </a:solidFill>
              </a:rPr>
              <a:pPr/>
              <a:t>5-3-2018</a:t>
            </a:fld>
            <a:endParaRPr lang="nl-NL">
              <a:solidFill>
                <a:prstClr val="white"/>
              </a:solidFill>
            </a:endParaRPr>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solidFill>
                <a:prstClr val="white"/>
              </a:solidFill>
            </a:endParaRPr>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D317621C-E867-4D19-958B-D42215D81D82}" type="slidenum">
              <a:rPr lang="nl-NL" smtClean="0">
                <a:solidFill>
                  <a:prstClr val="white"/>
                </a:solidFill>
              </a:rPr>
              <a:pPr/>
              <a:t>‹nr.›</a:t>
            </a:fld>
            <a:endParaRPr lang="nl-NL">
              <a:solidFill>
                <a:prstClr val="white"/>
              </a:solidFill>
            </a:endParaRPr>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Rechthoekige driehoe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102939866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Rechthoekige driehoe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3580D54-E8D4-4224-8699-D8F82C30F1E1}" type="datetimeFigureOut">
              <a:rPr lang="nl-NL" smtClean="0">
                <a:solidFill>
                  <a:prstClr val="black"/>
                </a:solidFill>
              </a:rPr>
              <a:pPr/>
              <a:t>5-3-2018</a:t>
            </a:fld>
            <a:endParaRPr lang="nl-NL">
              <a:solidFill>
                <a:prstClr val="black"/>
              </a:solidFill>
            </a:endParaRPr>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solidFill>
                <a:prstClr val="black"/>
              </a:solidFill>
            </a:endParaRPr>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17621C-E867-4D19-958B-D42215D81D82}" type="slidenum">
              <a:rPr lang="nl-NL" smtClean="0">
                <a:solidFill>
                  <a:prstClr val="black"/>
                </a:solidFill>
              </a:rPr>
              <a:pPr/>
              <a:t>‹nr.›</a:t>
            </a:fld>
            <a:endParaRPr lang="nl-NL">
              <a:solidFill>
                <a:prstClr val="black"/>
              </a:solidFill>
            </a:endParaRPr>
          </a:p>
        </p:txBody>
      </p:sp>
    </p:spTree>
    <p:extLst>
      <p:ext uri="{BB962C8B-B14F-4D97-AF65-F5344CB8AC3E}">
        <p14:creationId xmlns:p14="http://schemas.microsoft.com/office/powerpoint/2010/main" val="1902409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cl2CW4R6k_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Agogische vakken</a:t>
            </a:r>
            <a:endParaRPr lang="nl-NL" dirty="0"/>
          </a:p>
        </p:txBody>
      </p:sp>
      <p:sp>
        <p:nvSpPr>
          <p:cNvPr id="4" name="Ondertitel 3"/>
          <p:cNvSpPr>
            <a:spLocks noGrp="1"/>
          </p:cNvSpPr>
          <p:nvPr>
            <p:ph type="subTitle" idx="1"/>
          </p:nvPr>
        </p:nvSpPr>
        <p:spPr/>
        <p:txBody>
          <a:bodyPr/>
          <a:lstStyle/>
          <a:p>
            <a:r>
              <a:rPr lang="nl-NL" smtClean="0"/>
              <a:t>Ontwikkelingspsychologie </a:t>
            </a:r>
            <a:r>
              <a:rPr lang="nl-NL" smtClean="0"/>
              <a:t>1.5</a:t>
            </a:r>
            <a:endParaRPr lang="nl-NL" dirty="0" smtClean="0"/>
          </a:p>
          <a:p>
            <a:r>
              <a:rPr lang="nl-NL" dirty="0" smtClean="0"/>
              <a:t>De peuter</a:t>
            </a:r>
            <a:endParaRPr lang="nl-NL" dirty="0"/>
          </a:p>
        </p:txBody>
      </p:sp>
    </p:spTree>
    <p:extLst>
      <p:ext uri="{BB962C8B-B14F-4D97-AF65-F5344CB8AC3E}">
        <p14:creationId xmlns:p14="http://schemas.microsoft.com/office/powerpoint/2010/main" val="1068558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109728" indent="0">
              <a:buNone/>
            </a:pPr>
            <a:r>
              <a:rPr lang="nl-NL" dirty="0" smtClean="0"/>
              <a:t>Je kunt verder met het werken aan jouw levensboek.</a:t>
            </a:r>
          </a:p>
          <a:p>
            <a:pPr marL="109728" indent="0">
              <a:buNone/>
            </a:pPr>
            <a:endParaRPr lang="nl-NL" dirty="0"/>
          </a:p>
          <a:p>
            <a:pPr marL="109728" indent="0">
              <a:buNone/>
            </a:pPr>
            <a:endParaRPr lang="nl-NL" dirty="0"/>
          </a:p>
        </p:txBody>
      </p:sp>
      <p:sp>
        <p:nvSpPr>
          <p:cNvPr id="2" name="Titel 1"/>
          <p:cNvSpPr>
            <a:spLocks noGrp="1"/>
          </p:cNvSpPr>
          <p:nvPr>
            <p:ph type="title"/>
          </p:nvPr>
        </p:nvSpPr>
        <p:spPr/>
        <p:txBody>
          <a:bodyPr/>
          <a:lstStyle/>
          <a:p>
            <a:r>
              <a:rPr lang="nl-NL" dirty="0" smtClean="0"/>
              <a:t>Zelfstandig werken</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80928"/>
            <a:ext cx="9144000" cy="3429000"/>
          </a:xfrm>
          <a:prstGeom prst="rect">
            <a:avLst/>
          </a:prstGeom>
        </p:spPr>
      </p:pic>
    </p:spTree>
    <p:extLst>
      <p:ext uri="{BB962C8B-B14F-4D97-AF65-F5344CB8AC3E}">
        <p14:creationId xmlns:p14="http://schemas.microsoft.com/office/powerpoint/2010/main" val="2731373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616351"/>
            <a:ext cx="6442115" cy="3734243"/>
          </a:xfrm>
        </p:spPr>
      </p:pic>
      <p:sp>
        <p:nvSpPr>
          <p:cNvPr id="2" name="Titel 1"/>
          <p:cNvSpPr>
            <a:spLocks noGrp="1"/>
          </p:cNvSpPr>
          <p:nvPr>
            <p:ph type="title"/>
          </p:nvPr>
        </p:nvSpPr>
        <p:spPr/>
        <p:txBody>
          <a:bodyPr/>
          <a:lstStyle/>
          <a:p>
            <a:r>
              <a:rPr lang="nl-NL" dirty="0" smtClean="0"/>
              <a:t>Evaluatie</a:t>
            </a:r>
            <a:endParaRPr lang="nl-NL" dirty="0"/>
          </a:p>
        </p:txBody>
      </p:sp>
    </p:spTree>
    <p:extLst>
      <p:ext uri="{BB962C8B-B14F-4D97-AF65-F5344CB8AC3E}">
        <p14:creationId xmlns:p14="http://schemas.microsoft.com/office/powerpoint/2010/main" val="2703271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hlinkClick r:id="rId2"/>
              </a:rPr>
              <a:t>https://</a:t>
            </a:r>
            <a:r>
              <a:rPr lang="nl-NL" dirty="0" smtClean="0">
                <a:hlinkClick r:id="rId2"/>
              </a:rPr>
              <a:t>www.youtube.com/watch?v=cl2CW4R6k_M</a:t>
            </a:r>
            <a:endParaRPr lang="nl-NL" dirty="0" smtClean="0"/>
          </a:p>
          <a:p>
            <a:endParaRPr lang="nl-NL" dirty="0"/>
          </a:p>
        </p:txBody>
      </p:sp>
      <p:sp>
        <p:nvSpPr>
          <p:cNvPr id="3" name="Titel 2"/>
          <p:cNvSpPr>
            <a:spLocks noGrp="1"/>
          </p:cNvSpPr>
          <p:nvPr>
            <p:ph type="title"/>
          </p:nvPr>
        </p:nvSpPr>
        <p:spPr/>
        <p:txBody>
          <a:bodyPr/>
          <a:lstStyle/>
          <a:p>
            <a:r>
              <a:rPr lang="nl-NL" dirty="0" smtClean="0"/>
              <a:t>Peuter</a:t>
            </a:r>
            <a:endParaRPr lang="nl-NL" dirty="0"/>
          </a:p>
        </p:txBody>
      </p:sp>
    </p:spTree>
    <p:extLst>
      <p:ext uri="{BB962C8B-B14F-4D97-AF65-F5344CB8AC3E}">
        <p14:creationId xmlns:p14="http://schemas.microsoft.com/office/powerpoint/2010/main" val="3563538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dirty="0" smtClean="0"/>
              <a:t>Programma:</a:t>
            </a:r>
          </a:p>
          <a:p>
            <a:r>
              <a:rPr lang="nl-NL" dirty="0" smtClean="0"/>
              <a:t>Terugblik</a:t>
            </a:r>
          </a:p>
          <a:p>
            <a:r>
              <a:rPr lang="nl-NL" dirty="0" smtClean="0"/>
              <a:t>Doel</a:t>
            </a:r>
          </a:p>
          <a:p>
            <a:r>
              <a:rPr lang="nl-NL" dirty="0" smtClean="0"/>
              <a:t>Theorie opdracht peuter</a:t>
            </a:r>
          </a:p>
          <a:p>
            <a:r>
              <a:rPr lang="nl-NL" dirty="0" smtClean="0"/>
              <a:t>Casus bespreken</a:t>
            </a:r>
          </a:p>
          <a:p>
            <a:r>
              <a:rPr lang="nl-NL" dirty="0" smtClean="0"/>
              <a:t>Zelfstandig werken aan eindopdracht</a:t>
            </a:r>
          </a:p>
          <a:p>
            <a:r>
              <a:rPr lang="nl-NL" dirty="0" smtClean="0"/>
              <a:t>Evaluatie</a:t>
            </a:r>
          </a:p>
          <a:p>
            <a:endParaRPr lang="nl-NL" dirty="0"/>
          </a:p>
        </p:txBody>
      </p:sp>
      <p:sp>
        <p:nvSpPr>
          <p:cNvPr id="2" name="Titel 1"/>
          <p:cNvSpPr>
            <a:spLocks noGrp="1"/>
          </p:cNvSpPr>
          <p:nvPr>
            <p:ph type="title"/>
          </p:nvPr>
        </p:nvSpPr>
        <p:spPr/>
        <p:txBody>
          <a:bodyPr/>
          <a:lstStyle/>
          <a:p>
            <a:r>
              <a:rPr lang="nl-NL" dirty="0" smtClean="0"/>
              <a:t>Les 4</a:t>
            </a:r>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2018" y="4149080"/>
            <a:ext cx="3225642" cy="2800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452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Je kunt een beschrijving geven van de ontwikkelingsaspecten van de peuter</a:t>
            </a:r>
          </a:p>
          <a:p>
            <a:pPr marL="109728" indent="0">
              <a:buNone/>
            </a:pPr>
            <a:endParaRPr lang="nl-NL" dirty="0" smtClean="0"/>
          </a:p>
          <a:p>
            <a:r>
              <a:rPr lang="nl-NL" dirty="0" smtClean="0"/>
              <a:t>Je kunt benoemen wat belangrijk is in de begeleiding van een peuter</a:t>
            </a:r>
          </a:p>
          <a:p>
            <a:endParaRPr lang="nl-NL" dirty="0"/>
          </a:p>
          <a:p>
            <a:endParaRPr lang="nl-NL" dirty="0"/>
          </a:p>
        </p:txBody>
      </p:sp>
      <p:sp>
        <p:nvSpPr>
          <p:cNvPr id="3" name="Titel 2"/>
          <p:cNvSpPr>
            <a:spLocks noGrp="1"/>
          </p:cNvSpPr>
          <p:nvPr>
            <p:ph type="title"/>
          </p:nvPr>
        </p:nvSpPr>
        <p:spPr/>
        <p:txBody>
          <a:bodyPr/>
          <a:lstStyle/>
          <a:p>
            <a:r>
              <a:rPr lang="nl-NL" dirty="0" smtClean="0"/>
              <a:t>Doel van deze les</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4003439"/>
            <a:ext cx="4953000" cy="2844800"/>
          </a:xfrm>
          <a:prstGeom prst="rect">
            <a:avLst/>
          </a:prstGeom>
        </p:spPr>
      </p:pic>
    </p:spTree>
    <p:extLst>
      <p:ext uri="{BB962C8B-B14F-4D97-AF65-F5344CB8AC3E}">
        <p14:creationId xmlns:p14="http://schemas.microsoft.com/office/powerpoint/2010/main" val="2502788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109728" indent="0">
              <a:buNone/>
            </a:pPr>
            <a:r>
              <a:rPr lang="nl-NL" dirty="0" smtClean="0"/>
              <a:t>Als ik aan een  peuter denk, dan denk ik aan:</a:t>
            </a:r>
          </a:p>
          <a:p>
            <a:endParaRPr lang="nl-NL" dirty="0"/>
          </a:p>
          <a:p>
            <a:endParaRPr lang="nl-NL" dirty="0"/>
          </a:p>
        </p:txBody>
      </p:sp>
      <p:sp>
        <p:nvSpPr>
          <p:cNvPr id="2" name="Titel 1"/>
          <p:cNvSpPr>
            <a:spLocks noGrp="1"/>
          </p:cNvSpPr>
          <p:nvPr>
            <p:ph type="title"/>
          </p:nvPr>
        </p:nvSpPr>
        <p:spPr/>
        <p:txBody>
          <a:bodyPr/>
          <a:lstStyle/>
          <a:p>
            <a:r>
              <a:rPr lang="nl-NL" dirty="0" smtClean="0"/>
              <a:t>De peuter</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060848"/>
            <a:ext cx="8028384" cy="4339879"/>
          </a:xfrm>
          <a:prstGeom prst="rect">
            <a:avLst/>
          </a:prstGeom>
        </p:spPr>
      </p:pic>
    </p:spTree>
    <p:extLst>
      <p:ext uri="{BB962C8B-B14F-4D97-AF65-F5344CB8AC3E}">
        <p14:creationId xmlns:p14="http://schemas.microsoft.com/office/powerpoint/2010/main" val="2063497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109728" indent="0">
              <a:buNone/>
            </a:pPr>
            <a:r>
              <a:rPr lang="nl-NL" dirty="0" smtClean="0"/>
              <a:t>Door middel van een opdracht gaan jullie zelf onderzoek doen naar de ontwikkeling van de peuter</a:t>
            </a:r>
          </a:p>
          <a:p>
            <a:pPr marL="109728" indent="0">
              <a:buNone/>
            </a:pPr>
            <a:endParaRPr lang="nl-NL" dirty="0"/>
          </a:p>
          <a:p>
            <a:pPr marL="109728" indent="0">
              <a:buNone/>
            </a:pPr>
            <a:endParaRPr lang="nl-NL" dirty="0"/>
          </a:p>
        </p:txBody>
      </p:sp>
      <p:sp>
        <p:nvSpPr>
          <p:cNvPr id="3" name="Titel 2"/>
          <p:cNvSpPr>
            <a:spLocks noGrp="1"/>
          </p:cNvSpPr>
          <p:nvPr>
            <p:ph type="title"/>
          </p:nvPr>
        </p:nvSpPr>
        <p:spPr/>
        <p:txBody>
          <a:bodyPr/>
          <a:lstStyle/>
          <a:p>
            <a:r>
              <a:rPr lang="nl-NL" dirty="0" smtClean="0"/>
              <a:t>De ontwikkeling van de peuter</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5" y="2565497"/>
            <a:ext cx="5976664" cy="3981625"/>
          </a:xfrm>
          <a:prstGeom prst="rect">
            <a:avLst/>
          </a:prstGeom>
        </p:spPr>
      </p:pic>
    </p:spTree>
    <p:extLst>
      <p:ext uri="{BB962C8B-B14F-4D97-AF65-F5344CB8AC3E}">
        <p14:creationId xmlns:p14="http://schemas.microsoft.com/office/powerpoint/2010/main" val="1284798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70000" lnSpcReduction="20000"/>
          </a:bodyPr>
          <a:lstStyle/>
          <a:p>
            <a:r>
              <a:rPr lang="nl-NL" dirty="0" smtClean="0"/>
              <a:t>Je krijgt per duo 30 minuten de tijd om de theorie over de peuter te lezen. (bladzijde 81 t/m 90) Tijdens het lezen kun je voor jezelf aantekeningen maken.</a:t>
            </a:r>
          </a:p>
          <a:p>
            <a:endParaRPr lang="nl-NL" dirty="0" smtClean="0"/>
          </a:p>
          <a:p>
            <a:r>
              <a:rPr lang="nl-NL" dirty="0" smtClean="0"/>
              <a:t>Zoek een plek waar je rustig kunt lezen. </a:t>
            </a:r>
          </a:p>
          <a:p>
            <a:endParaRPr lang="nl-NL" dirty="0" smtClean="0"/>
          </a:p>
          <a:p>
            <a:r>
              <a:rPr lang="nl-NL" dirty="0" smtClean="0"/>
              <a:t>Ieder duo krijgt een begrip die te maken heeft met de ontwikkeling van de peuter, bijvoorbeeld: ‘ik-besef’.</a:t>
            </a:r>
          </a:p>
          <a:p>
            <a:pPr marL="109728" indent="0">
              <a:buNone/>
            </a:pPr>
            <a:r>
              <a:rPr lang="nl-NL" dirty="0" smtClean="0"/>
              <a:t> </a:t>
            </a:r>
          </a:p>
          <a:p>
            <a:r>
              <a:rPr lang="nl-NL" dirty="0" smtClean="0"/>
              <a:t>Na de 30 minuten lezen, gaat elke groep zijn ‘begrip’ presenteren zonder het begrip zelf te noemen. De rest van de groep moet opschrijven over welk begrip van de ontwikkeling er gesproken wordt. Per presentatie maximaal 3 minuten.</a:t>
            </a:r>
          </a:p>
          <a:p>
            <a:pPr marL="109728" indent="0">
              <a:buNone/>
            </a:pPr>
            <a:endParaRPr lang="nl-NL" dirty="0" smtClean="0"/>
          </a:p>
          <a:p>
            <a:r>
              <a:rPr lang="nl-NL" dirty="0" smtClean="0"/>
              <a:t>Schrijf op over welk begrip het duo praat.</a:t>
            </a:r>
          </a:p>
          <a:p>
            <a:endParaRPr lang="nl-NL" dirty="0" smtClean="0"/>
          </a:p>
          <a:p>
            <a:pPr marL="109728" indent="0">
              <a:buNone/>
            </a:pPr>
            <a:endParaRPr lang="nl-NL" dirty="0"/>
          </a:p>
        </p:txBody>
      </p:sp>
      <p:sp>
        <p:nvSpPr>
          <p:cNvPr id="3" name="Titel 2"/>
          <p:cNvSpPr>
            <a:spLocks noGrp="1"/>
          </p:cNvSpPr>
          <p:nvPr>
            <p:ph type="title"/>
          </p:nvPr>
        </p:nvSpPr>
        <p:spPr/>
        <p:txBody>
          <a:bodyPr/>
          <a:lstStyle/>
          <a:p>
            <a:r>
              <a:rPr lang="nl-NL" dirty="0" smtClean="0"/>
              <a:t>De opdracht: Verboden woord</a:t>
            </a:r>
            <a:endParaRPr lang="nl-NL" dirty="0"/>
          </a:p>
        </p:txBody>
      </p:sp>
    </p:spTree>
    <p:extLst>
      <p:ext uri="{BB962C8B-B14F-4D97-AF65-F5344CB8AC3E}">
        <p14:creationId xmlns:p14="http://schemas.microsoft.com/office/powerpoint/2010/main" val="203205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wipe(down)">
                                      <p:cBhvr>
                                        <p:cTn id="18" dur="5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wipe(down)">
                                      <p:cBhvr>
                                        <p:cTn id="23" dur="500"/>
                                        <p:tgtEl>
                                          <p:spTgt spid="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wipe(down)">
                                      <p:cBhvr>
                                        <p:cTn id="28" dur="500"/>
                                        <p:tgtEl>
                                          <p:spTgt spid="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 calcmode="lin" valueType="num">
                                      <p:cBhvr additive="base">
                                        <p:cTn id="3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NL" dirty="0"/>
              <a:t>Lichamelijke groei</a:t>
            </a:r>
          </a:p>
          <a:p>
            <a:r>
              <a:rPr lang="nl-NL" dirty="0"/>
              <a:t>Motorische ontwikkeling</a:t>
            </a:r>
          </a:p>
          <a:p>
            <a:r>
              <a:rPr lang="nl-NL" dirty="0"/>
              <a:t>Pre-operationele fase</a:t>
            </a:r>
          </a:p>
          <a:p>
            <a:r>
              <a:rPr lang="nl-NL" dirty="0"/>
              <a:t>Magisch denken</a:t>
            </a:r>
          </a:p>
          <a:p>
            <a:r>
              <a:rPr lang="nl-NL" dirty="0"/>
              <a:t>Differentiatiefase</a:t>
            </a:r>
          </a:p>
          <a:p>
            <a:r>
              <a:rPr lang="nl-NL" dirty="0"/>
              <a:t>Exploratiedrang</a:t>
            </a:r>
          </a:p>
          <a:p>
            <a:r>
              <a:rPr lang="nl-NL" dirty="0"/>
              <a:t>Egocentrisch</a:t>
            </a:r>
          </a:p>
          <a:p>
            <a:r>
              <a:rPr lang="nl-NL" dirty="0"/>
              <a:t>Koppigheidsfase</a:t>
            </a:r>
          </a:p>
          <a:p>
            <a:r>
              <a:rPr lang="nl-NL" dirty="0"/>
              <a:t>Gewetensontwikkeling</a:t>
            </a:r>
          </a:p>
          <a:p>
            <a:r>
              <a:rPr lang="nl-NL" dirty="0"/>
              <a:t>Parallel spel</a:t>
            </a:r>
          </a:p>
          <a:p>
            <a:r>
              <a:rPr lang="nl-NL" dirty="0" smtClean="0"/>
              <a:t>Seksuele ontwikkeling</a:t>
            </a:r>
            <a:endParaRPr lang="nl-NL" dirty="0"/>
          </a:p>
        </p:txBody>
      </p:sp>
      <p:sp>
        <p:nvSpPr>
          <p:cNvPr id="3" name="Titel 2"/>
          <p:cNvSpPr>
            <a:spLocks noGrp="1"/>
          </p:cNvSpPr>
          <p:nvPr>
            <p:ph type="title"/>
          </p:nvPr>
        </p:nvSpPr>
        <p:spPr/>
        <p:txBody>
          <a:bodyPr/>
          <a:lstStyle/>
          <a:p>
            <a:r>
              <a:rPr lang="nl-NL" dirty="0" smtClean="0"/>
              <a:t>De begrippenlijst</a:t>
            </a:r>
            <a:endParaRPr lang="nl-NL" dirty="0"/>
          </a:p>
        </p:txBody>
      </p:sp>
    </p:spTree>
    <p:extLst>
      <p:ext uri="{BB962C8B-B14F-4D97-AF65-F5344CB8AC3E}">
        <p14:creationId xmlns:p14="http://schemas.microsoft.com/office/powerpoint/2010/main" val="3108741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De klas wordt verdeeld in groepen van 3</a:t>
            </a:r>
          </a:p>
          <a:p>
            <a:r>
              <a:rPr lang="nl-NL" dirty="0" smtClean="0"/>
              <a:t>Elke groep krijgt een casus. Twee groepen krijgen dezelfde casus.</a:t>
            </a:r>
          </a:p>
          <a:p>
            <a:r>
              <a:rPr lang="nl-NL" dirty="0" smtClean="0"/>
              <a:t>Beantwoord de vraag die gesteld wordt onderaan de casus. 15 minuten</a:t>
            </a:r>
          </a:p>
          <a:p>
            <a:r>
              <a:rPr lang="nl-NL" dirty="0" smtClean="0"/>
              <a:t>Wissel je antwoorden uit met de groep met dezelfde casus. </a:t>
            </a:r>
          </a:p>
          <a:p>
            <a:r>
              <a:rPr lang="nl-NL" dirty="0" smtClean="0"/>
              <a:t>Bekijk de antwoorden. Wat zijn de verschillen/overeenkomsten? 10 minuten</a:t>
            </a:r>
          </a:p>
          <a:p>
            <a:r>
              <a:rPr lang="nl-NL" dirty="0" smtClean="0"/>
              <a:t>Plenair: uitwisselen 5 minuten</a:t>
            </a:r>
          </a:p>
          <a:p>
            <a:endParaRPr lang="nl-NL" dirty="0" smtClean="0"/>
          </a:p>
          <a:p>
            <a:endParaRPr lang="nl-NL" dirty="0" smtClean="0"/>
          </a:p>
          <a:p>
            <a:pPr marL="109728" indent="0">
              <a:buNone/>
            </a:pPr>
            <a:endParaRPr lang="nl-NL" dirty="0"/>
          </a:p>
        </p:txBody>
      </p:sp>
      <p:sp>
        <p:nvSpPr>
          <p:cNvPr id="3" name="Titel 2"/>
          <p:cNvSpPr>
            <a:spLocks noGrp="1"/>
          </p:cNvSpPr>
          <p:nvPr>
            <p:ph type="title"/>
          </p:nvPr>
        </p:nvSpPr>
        <p:spPr/>
        <p:txBody>
          <a:bodyPr/>
          <a:lstStyle/>
          <a:p>
            <a:r>
              <a:rPr lang="nl-NL" dirty="0" smtClean="0"/>
              <a:t>Casus</a:t>
            </a:r>
            <a:endParaRPr lang="nl-NL" dirty="0"/>
          </a:p>
        </p:txBody>
      </p:sp>
    </p:spTree>
    <p:extLst>
      <p:ext uri="{BB962C8B-B14F-4D97-AF65-F5344CB8AC3E}">
        <p14:creationId xmlns:p14="http://schemas.microsoft.com/office/powerpoint/2010/main" val="321610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Aangepast 1">
      <a:dk1>
        <a:sysClr val="windowText" lastClr="000000"/>
      </a:dk1>
      <a:lt1>
        <a:sysClr val="window" lastClr="FFFFFF"/>
      </a:lt1>
      <a:dk2>
        <a:srgbClr val="646B86"/>
      </a:dk2>
      <a:lt2>
        <a:srgbClr val="C5D1D7"/>
      </a:lt2>
      <a:accent1>
        <a:srgbClr val="7030A0"/>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1708</TotalTime>
  <Words>302</Words>
  <Application>Microsoft Office PowerPoint</Application>
  <PresentationFormat>Diavoorstelling (4:3)</PresentationFormat>
  <Paragraphs>54</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Concours</vt:lpstr>
      <vt:lpstr>Agogische vakken</vt:lpstr>
      <vt:lpstr>Peuter</vt:lpstr>
      <vt:lpstr>Les 4</vt:lpstr>
      <vt:lpstr>Doel van deze les</vt:lpstr>
      <vt:lpstr>De peuter</vt:lpstr>
      <vt:lpstr>De ontwikkeling van de peuter</vt:lpstr>
      <vt:lpstr>De opdracht: Verboden woord</vt:lpstr>
      <vt:lpstr>De begrippenlijst</vt:lpstr>
      <vt:lpstr>Casus</vt:lpstr>
      <vt:lpstr>Zelfstandig werken</vt:lpstr>
      <vt:lpstr>Evaluatie</vt:lpstr>
    </vt:vector>
  </TitlesOfParts>
  <Company>SGBonaire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Agogische vakken</dc:title>
  <dc:creator>Suzette Bergland-Balentin</dc:creator>
  <cp:lastModifiedBy>Vanessa Daniel</cp:lastModifiedBy>
  <cp:revision>24</cp:revision>
  <dcterms:created xsi:type="dcterms:W3CDTF">2018-01-10T03:59:02Z</dcterms:created>
  <dcterms:modified xsi:type="dcterms:W3CDTF">2018-03-05T22:00:39Z</dcterms:modified>
</cp:coreProperties>
</file>